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2" r:id="rId1"/>
  </p:sldMasterIdLst>
  <p:notesMasterIdLst>
    <p:notesMasterId r:id="rId27"/>
  </p:notesMasterIdLst>
  <p:sldIdLst>
    <p:sldId id="279" r:id="rId2"/>
    <p:sldId id="256" r:id="rId3"/>
    <p:sldId id="257" r:id="rId4"/>
    <p:sldId id="258" r:id="rId5"/>
    <p:sldId id="259" r:id="rId6"/>
    <p:sldId id="260" r:id="rId7"/>
    <p:sldId id="261" r:id="rId8"/>
    <p:sldId id="262" r:id="rId9"/>
    <p:sldId id="277" r:id="rId10"/>
    <p:sldId id="278" r:id="rId11"/>
    <p:sldId id="280" r:id="rId12"/>
    <p:sldId id="273" r:id="rId13"/>
    <p:sldId id="274" r:id="rId14"/>
    <p:sldId id="275" r:id="rId15"/>
    <p:sldId id="263" r:id="rId16"/>
    <p:sldId id="264" r:id="rId17"/>
    <p:sldId id="265" r:id="rId18"/>
    <p:sldId id="266" r:id="rId19"/>
    <p:sldId id="267" r:id="rId20"/>
    <p:sldId id="270" r:id="rId21"/>
    <p:sldId id="271" r:id="rId22"/>
    <p:sldId id="268" r:id="rId23"/>
    <p:sldId id="269" r:id="rId24"/>
    <p:sldId id="272" r:id="rId25"/>
    <p:sldId id="276"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45DE"/>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8"/>
    <p:restoredTop sz="94674"/>
  </p:normalViewPr>
  <p:slideViewPr>
    <p:cSldViewPr snapToGrid="0" snapToObjects="1">
      <p:cViewPr varScale="1">
        <p:scale>
          <a:sx n="124" d="100"/>
          <a:sy n="124" d="100"/>
        </p:scale>
        <p:origin x="1592"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984B1C-F7CF-6945-9687-43A27CE1654B}" type="datetimeFigureOut">
              <a:rPr lang="en-GB" smtClean="0"/>
              <a:t>21/10/2022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72969-92C4-3949-93B2-BBFF8BB4510B}" type="slidenum">
              <a:rPr lang="en-GB" smtClean="0"/>
              <a:t>‹#›</a:t>
            </a:fld>
            <a:endParaRPr lang="en-GB"/>
          </a:p>
        </p:txBody>
      </p:sp>
    </p:spTree>
    <p:extLst>
      <p:ext uri="{BB962C8B-B14F-4D97-AF65-F5344CB8AC3E}">
        <p14:creationId xmlns:p14="http://schemas.microsoft.com/office/powerpoint/2010/main" val="2643796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372969-92C4-3949-93B2-BBFF8BB4510B}" type="slidenum">
              <a:rPr lang="en-GB" smtClean="0"/>
              <a:t>1</a:t>
            </a:fld>
            <a:endParaRPr lang="en-GB"/>
          </a:p>
        </p:txBody>
      </p:sp>
    </p:spTree>
    <p:extLst>
      <p:ext uri="{BB962C8B-B14F-4D97-AF65-F5344CB8AC3E}">
        <p14:creationId xmlns:p14="http://schemas.microsoft.com/office/powerpoint/2010/main" val="3168386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372969-92C4-3949-93B2-BBFF8BB4510B}" type="slidenum">
              <a:rPr lang="en-GB" smtClean="0"/>
              <a:t>2</a:t>
            </a:fld>
            <a:endParaRPr lang="en-GB"/>
          </a:p>
        </p:txBody>
      </p:sp>
    </p:spTree>
    <p:extLst>
      <p:ext uri="{BB962C8B-B14F-4D97-AF65-F5344CB8AC3E}">
        <p14:creationId xmlns:p14="http://schemas.microsoft.com/office/powerpoint/2010/main" val="4205392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5372969-92C4-3949-93B2-BBFF8BB4510B}" type="slidenum">
              <a:rPr lang="en-GB" smtClean="0"/>
              <a:t>8</a:t>
            </a:fld>
            <a:endParaRPr lang="en-GB"/>
          </a:p>
        </p:txBody>
      </p:sp>
    </p:spTree>
    <p:extLst>
      <p:ext uri="{BB962C8B-B14F-4D97-AF65-F5344CB8AC3E}">
        <p14:creationId xmlns:p14="http://schemas.microsoft.com/office/powerpoint/2010/main" val="32909631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5A21E69-B365-9D4C-9CE8-25CBEEA7A9AF}" type="datetimeFigureOut">
              <a:rPr lang="en-US" smtClean="0"/>
              <a:t>10/21/22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1009769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21E69-B365-9D4C-9CE8-25CBEEA7A9AF}" type="datetimeFigureOut">
              <a:rPr lang="en-US" smtClean="0"/>
              <a:t>10/21/22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800092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A21E69-B365-9D4C-9CE8-25CBEEA7A9AF}" type="datetimeFigureOut">
              <a:rPr lang="en-US" smtClean="0"/>
              <a:t>10/21/22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889676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568261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5A21E69-B365-9D4C-9CE8-25CBEEA7A9AF}" type="datetimeFigureOut">
              <a:rPr lang="en-US" smtClean="0"/>
              <a:t>10/21/22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641484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5A21E69-B365-9D4C-9CE8-25CBEEA7A9AF}" type="datetimeFigureOut">
              <a:rPr lang="en-US" smtClean="0"/>
              <a:t>10/21/22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07839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A5A21E69-B365-9D4C-9CE8-25CBEEA7A9AF}" type="datetimeFigureOut">
              <a:rPr lang="en-US" smtClean="0"/>
              <a:t>10/21/22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033069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877908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103770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618239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922956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50351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5A21E69-B365-9D4C-9CE8-25CBEEA7A9AF}" type="datetimeFigureOut">
              <a:rPr lang="en-US" smtClean="0"/>
              <a:t>10/21/22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8354858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A5A21E69-B365-9D4C-9CE8-25CBEEA7A9AF}" type="datetimeFigureOut">
              <a:rPr lang="en-US" smtClean="0"/>
              <a:t>10/21/22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682611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A5A21E69-B365-9D4C-9CE8-25CBEEA7A9AF}" type="datetimeFigureOut">
              <a:rPr lang="en-US" smtClean="0"/>
              <a:t>10/21/22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1769498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21E69-B365-9D4C-9CE8-25CBEEA7A9AF}" type="datetimeFigureOut">
              <a:rPr lang="en-US" smtClean="0"/>
              <a:t>10/21/22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288803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A21E69-B365-9D4C-9CE8-25CBEEA7A9AF}" type="datetimeFigureOut">
              <a:rPr lang="en-US" smtClean="0"/>
              <a:t>10/21/22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3554726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GB"/>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A5A21E69-B365-9D4C-9CE8-25CBEEA7A9AF}" type="datetimeFigureOut">
              <a:rPr lang="en-US" smtClean="0"/>
              <a:t>10/21/22</a:t>
            </a:fld>
            <a:endParaRPr lang="en-US"/>
          </a:p>
        </p:txBody>
      </p:sp>
      <p:sp>
        <p:nvSpPr>
          <p:cNvPr id="50" name="Footer Placeholder 4"/>
          <p:cNvSpPr>
            <a:spLocks noGrp="1"/>
          </p:cNvSpPr>
          <p:nvPr>
            <p:ph type="ftr" sz="quarter" idx="11"/>
          </p:nvPr>
        </p:nvSpPr>
        <p:spPr>
          <a:xfrm>
            <a:off x="856059" y="5883276"/>
            <a:ext cx="4679482" cy="365125"/>
          </a:xfrm>
        </p:spPr>
        <p:txBody>
          <a:bodyPr/>
          <a:lstStyle/>
          <a:p>
            <a:endParaRPr lang="en-US"/>
          </a:p>
        </p:txBody>
      </p:sp>
      <p:sp>
        <p:nvSpPr>
          <p:cNvPr id="51" name="Slide Number Placeholder 5"/>
          <p:cNvSpPr>
            <a:spLocks noGrp="1"/>
          </p:cNvSpPr>
          <p:nvPr>
            <p:ph type="sldNum" sz="quarter" idx="12"/>
          </p:nvPr>
        </p:nvSpPr>
        <p:spPr>
          <a:xfrm>
            <a:off x="7707241" y="5883275"/>
            <a:ext cx="578317" cy="365125"/>
          </a:xfrm>
        </p:spPr>
        <p:txBody>
          <a:bodyPr/>
          <a:lstStyle/>
          <a:p>
            <a:fld id="{57F8F320-C944-C94E-8AF9-B3C9E02847D1}" type="slidenum">
              <a:rPr lang="en-US" smtClean="0"/>
              <a:t>‹#›</a:t>
            </a:fld>
            <a:endParaRPr lang="en-US"/>
          </a:p>
        </p:txBody>
      </p:sp>
    </p:spTree>
    <p:extLst>
      <p:ext uri="{BB962C8B-B14F-4D97-AF65-F5344CB8AC3E}">
        <p14:creationId xmlns:p14="http://schemas.microsoft.com/office/powerpoint/2010/main" val="268643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A5A21E69-B365-9D4C-9CE8-25CBEEA7A9AF}" type="datetimeFigureOut">
              <a:rPr lang="en-US" smtClean="0"/>
              <a:t>10/21/22</a:t>
            </a:fld>
            <a:endParaRPr lang="en-US"/>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57F8F320-C944-C94E-8AF9-B3C9E02847D1}" type="slidenum">
              <a:rPr lang="en-US" smtClean="0"/>
              <a:t>‹#›</a:t>
            </a:fld>
            <a:endParaRPr lang="en-US"/>
          </a:p>
        </p:txBody>
      </p:sp>
    </p:spTree>
    <p:extLst>
      <p:ext uri="{BB962C8B-B14F-4D97-AF65-F5344CB8AC3E}">
        <p14:creationId xmlns:p14="http://schemas.microsoft.com/office/powerpoint/2010/main" val="3971553929"/>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 id="2147483894" r:id="rId12"/>
    <p:sldLayoutId id="2147483895" r:id="rId13"/>
    <p:sldLayoutId id="2147483896" r:id="rId14"/>
    <p:sldLayoutId id="2147483897" r:id="rId15"/>
    <p:sldLayoutId id="2147483898" r:id="rId16"/>
    <p:sldLayoutId id="2147483899" r:id="rId17"/>
    <p:sldLayoutId id="2147483900"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4F3C-CA41-9348-ACA7-9D9F86DE55C3}"/>
              </a:ext>
            </a:extLst>
          </p:cNvPr>
          <p:cNvSpPr>
            <a:spLocks noGrp="1"/>
          </p:cNvSpPr>
          <p:nvPr>
            <p:ph type="title"/>
          </p:nvPr>
        </p:nvSpPr>
        <p:spPr>
          <a:xfrm>
            <a:off x="1469205" y="774647"/>
            <a:ext cx="7319181" cy="1293028"/>
          </a:xfrm>
        </p:spPr>
        <p:txBody>
          <a:bodyPr>
            <a:normAutofit/>
          </a:bodyPr>
          <a:lstStyle/>
          <a:p>
            <a:r>
              <a:rPr lang="en-US" sz="2400" dirty="0"/>
              <a:t>While we were asleep…. The devil crept in.</a:t>
            </a:r>
            <a:br>
              <a:rPr lang="en-US" sz="2400" dirty="0"/>
            </a:br>
            <a:br>
              <a:rPr lang="en-US" sz="2400" dirty="0"/>
            </a:br>
            <a:r>
              <a:rPr lang="en-US" sz="2400" dirty="0"/>
              <a:t>The devil is in the detail</a:t>
            </a:r>
            <a:r>
              <a:rPr lang="en-US" sz="3600" dirty="0"/>
              <a:t>..</a:t>
            </a:r>
          </a:p>
        </p:txBody>
      </p:sp>
      <p:sp>
        <p:nvSpPr>
          <p:cNvPr id="4" name="TextBox 3">
            <a:extLst>
              <a:ext uri="{FF2B5EF4-FFF2-40B4-BE49-F238E27FC236}">
                <a16:creationId xmlns:a16="http://schemas.microsoft.com/office/drawing/2014/main" id="{1E5AD8A5-4F57-C94E-A1AA-EEC62C9FB6AC}"/>
              </a:ext>
            </a:extLst>
          </p:cNvPr>
          <p:cNvSpPr txBox="1"/>
          <p:nvPr/>
        </p:nvSpPr>
        <p:spPr>
          <a:xfrm>
            <a:off x="215757" y="2168386"/>
            <a:ext cx="8722759" cy="3693319"/>
          </a:xfrm>
          <a:prstGeom prst="rect">
            <a:avLst/>
          </a:prstGeom>
          <a:noFill/>
        </p:spPr>
        <p:txBody>
          <a:bodyPr wrap="square" rtlCol="0">
            <a:spAutoFit/>
          </a:bodyPr>
          <a:lstStyle/>
          <a:p>
            <a:r>
              <a:rPr lang="en-US" dirty="0"/>
              <a:t>In everything we knew and have been taught… and what WE pay attention to, by;</a:t>
            </a:r>
          </a:p>
          <a:p>
            <a:endParaRPr lang="en-US" dirty="0"/>
          </a:p>
          <a:p>
            <a:pPr marL="285750" indent="-285750">
              <a:buFont typeface="Arial" panose="020B0604020202020204" pitchFamily="34" charset="0"/>
              <a:buChar char="•"/>
            </a:pPr>
            <a:r>
              <a:rPr lang="en-US" dirty="0"/>
              <a:t>Touch - what we apply to our bodies, contact with chemicals.</a:t>
            </a:r>
          </a:p>
          <a:p>
            <a:pPr marL="285750" indent="-285750">
              <a:buFont typeface="Arial" panose="020B0604020202020204" pitchFamily="34" charset="0"/>
              <a:buChar char="•"/>
            </a:pPr>
            <a:r>
              <a:rPr lang="en-US" dirty="0"/>
              <a:t>Smell - man made chemicals, air pollutions, unnatural fragrances.</a:t>
            </a:r>
          </a:p>
          <a:p>
            <a:pPr marL="285750" indent="-285750">
              <a:buFont typeface="Arial" panose="020B0604020202020204" pitchFamily="34" charset="0"/>
              <a:buChar char="•"/>
            </a:pPr>
            <a:r>
              <a:rPr lang="en-US" dirty="0"/>
              <a:t>Taste - that which enters our mouths. </a:t>
            </a:r>
          </a:p>
          <a:p>
            <a:pPr marL="285750" indent="-285750">
              <a:buFont typeface="Arial" panose="020B0604020202020204" pitchFamily="34" charset="0"/>
              <a:buChar char="•"/>
            </a:pPr>
            <a:r>
              <a:rPr lang="en-US" dirty="0"/>
              <a:t>Hear – Education, Religion, Mainstream government owned media, by commentary of LIES.</a:t>
            </a:r>
          </a:p>
          <a:p>
            <a:pPr marL="285750" indent="-285750">
              <a:buFont typeface="Arial" panose="020B0604020202020204" pitchFamily="34" charset="0"/>
              <a:buChar char="•"/>
            </a:pPr>
            <a:r>
              <a:rPr lang="en-US" dirty="0"/>
              <a:t>See – Newspapers, Television, all Smart devices.</a:t>
            </a:r>
          </a:p>
          <a:p>
            <a:endParaRPr lang="en-US" dirty="0"/>
          </a:p>
          <a:p>
            <a:endParaRPr lang="en-US" dirty="0"/>
          </a:p>
          <a:p>
            <a:r>
              <a:rPr lang="en-US" dirty="0"/>
              <a:t>Yes! Our Five SENSES… Did you know there is a sixth sense in the Human mind? Can you guess what it is??</a:t>
            </a:r>
          </a:p>
        </p:txBody>
      </p:sp>
    </p:spTree>
    <p:extLst>
      <p:ext uri="{BB962C8B-B14F-4D97-AF65-F5344CB8AC3E}">
        <p14:creationId xmlns:p14="http://schemas.microsoft.com/office/powerpoint/2010/main" val="3457237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sp>
        <p:nvSpPr>
          <p:cNvPr id="4" name="Rectangle 3"/>
          <p:cNvSpPr/>
          <p:nvPr/>
        </p:nvSpPr>
        <p:spPr>
          <a:xfrm>
            <a:off x="185861" y="117691"/>
            <a:ext cx="8758725" cy="7371249"/>
          </a:xfrm>
          <a:prstGeom prst="rect">
            <a:avLst/>
          </a:prstGeom>
          <a:noFill/>
        </p:spPr>
        <p:txBody>
          <a:bodyPr wrap="square">
            <a:spAutoFit/>
          </a:bodyPr>
          <a:lstStyle/>
          <a:p>
            <a:r>
              <a:rPr lang="en-US" sz="1600" dirty="0"/>
              <a:t>YOU HAVE A CHOICE, stand under the statutory system or under common law.</a:t>
            </a:r>
          </a:p>
          <a:p>
            <a:endParaRPr lang="en-US" sz="900" dirty="0"/>
          </a:p>
          <a:p>
            <a:r>
              <a:rPr lang="en-US" sz="1600" dirty="0"/>
              <a:t>Stand as a legal fiction entity (you don’t exist) or as a ‘living’ man or woman.</a:t>
            </a:r>
          </a:p>
          <a:p>
            <a:endParaRPr lang="en-US" sz="1600" dirty="0"/>
          </a:p>
          <a:p>
            <a:r>
              <a:rPr lang="en-US" sz="1600" dirty="0"/>
              <a:t>There is NO RECORD of your birth under common law, the statutory system have you and for the privilege they demand you register your birth, or they fine you.</a:t>
            </a:r>
          </a:p>
          <a:p>
            <a:endParaRPr lang="en-US" sz="1600" dirty="0"/>
          </a:p>
          <a:p>
            <a:r>
              <a:rPr lang="en-US" sz="1600" dirty="0"/>
              <a:t>Record your details with the Common Law Court for preservation, you can do so under the Birth Certificate category. There is NO CHARGE for this service. YOU HAVE A CHOICE, under the statutory system you are bound by their rules, you pay their fines, your pay their charges and you do </a:t>
            </a:r>
            <a:r>
              <a:rPr lang="en-US" sz="1600"/>
              <a:t>as you’re </a:t>
            </a:r>
            <a:r>
              <a:rPr lang="en-US" sz="1600" dirty="0"/>
              <a:t>told.</a:t>
            </a:r>
          </a:p>
          <a:p>
            <a:endParaRPr lang="en-US" sz="1600" dirty="0"/>
          </a:p>
          <a:p>
            <a:r>
              <a:rPr lang="en-US" sz="1600" dirty="0"/>
              <a:t>Under common law, we are all treated the same, as a man or a woman. There is no special treatment for the privileged, the law is common to all and everyone is held accountable for unlawfully </a:t>
            </a:r>
            <a:r>
              <a:rPr lang="en-US" sz="1600" dirty="0" err="1"/>
              <a:t>behaviour</a:t>
            </a:r>
            <a:r>
              <a:rPr lang="en-US" sz="1600" dirty="0"/>
              <a:t>.</a:t>
            </a:r>
          </a:p>
          <a:p>
            <a:endParaRPr lang="en-US" sz="1600" dirty="0"/>
          </a:p>
          <a:p>
            <a:r>
              <a:rPr lang="en-US" sz="1600" dirty="0"/>
              <a:t>NOW THERE’S A THOUGHT, HOW OFTEN ARE CORRUPT OFFICIALS HELD ACCOUNTABLE?</a:t>
            </a:r>
          </a:p>
          <a:p>
            <a:r>
              <a:rPr lang="en-US" sz="1600" dirty="0"/>
              <a:t>Reclaim Your Name</a:t>
            </a:r>
          </a:p>
          <a:p>
            <a:r>
              <a:rPr lang="en-US" sz="1600" dirty="0"/>
              <a:t>October 11, 2017</a:t>
            </a:r>
          </a:p>
          <a:p>
            <a:endParaRPr lang="en-US" sz="1600" dirty="0"/>
          </a:p>
          <a:p>
            <a:r>
              <a:rPr lang="en-US" sz="1600" dirty="0"/>
              <a:t>You can now RECLAIM YOUR NAME by submitting your application to the Common Law Court.</a:t>
            </a:r>
          </a:p>
          <a:p>
            <a:endParaRPr lang="en-US" sz="1600" dirty="0"/>
          </a:p>
          <a:p>
            <a:r>
              <a:rPr lang="en-US" sz="1600" dirty="0"/>
              <a:t>As this LEGAL FICTION was created unlawfully, the Common Law Court will confirm that ownership of the LEGAL FICTION has been reclaimed by you. This information will be recorded with the Common Law Court in ‘The Book of Deeds,’ for preservation.</a:t>
            </a:r>
          </a:p>
          <a:p>
            <a:endParaRPr lang="en-US" sz="1600" dirty="0"/>
          </a:p>
          <a:p>
            <a:r>
              <a:rPr lang="en-US" sz="1600" dirty="0"/>
              <a:t>​An application for OWNERSHIP OF THE FICTITIOUS NAME will only be accepted if you have already confirmed your birth under common law, this can be confirmed by recording your details under the Birth Certificate section.</a:t>
            </a:r>
          </a:p>
        </p:txBody>
      </p:sp>
    </p:spTree>
    <p:extLst>
      <p:ext uri="{BB962C8B-B14F-4D97-AF65-F5344CB8AC3E}">
        <p14:creationId xmlns:p14="http://schemas.microsoft.com/office/powerpoint/2010/main" val="147104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889000"/>
            <a:ext cx="9144000" cy="5073630"/>
          </a:xfrm>
          <a:prstGeom prst="rect">
            <a:avLst/>
          </a:prstGeom>
        </p:spPr>
      </p:pic>
    </p:spTree>
    <p:extLst>
      <p:ext uri="{BB962C8B-B14F-4D97-AF65-F5344CB8AC3E}">
        <p14:creationId xmlns:p14="http://schemas.microsoft.com/office/powerpoint/2010/main" val="1091509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39E62B8-BBEB-4949-B9F7-17CB2682062B}"/>
              </a:ext>
            </a:extLst>
          </p:cNvPr>
          <p:cNvPicPr>
            <a:picLocks noGrp="1" noChangeAspect="1"/>
          </p:cNvPicPr>
          <p:nvPr>
            <p:ph idx="1"/>
          </p:nvPr>
        </p:nvPicPr>
        <p:blipFill>
          <a:blip r:embed="rId2"/>
          <a:stretch>
            <a:fillRect/>
          </a:stretch>
        </p:blipFill>
        <p:spPr>
          <a:xfrm>
            <a:off x="334925" y="1265648"/>
            <a:ext cx="8261498" cy="4093329"/>
          </a:xfrm>
        </p:spPr>
      </p:pic>
    </p:spTree>
    <p:extLst>
      <p:ext uri="{BB962C8B-B14F-4D97-AF65-F5344CB8AC3E}">
        <p14:creationId xmlns:p14="http://schemas.microsoft.com/office/powerpoint/2010/main" val="3423968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5D855D-AACF-C049-8467-9737CFDB372E}"/>
              </a:ext>
            </a:extLst>
          </p:cNvPr>
          <p:cNvPicPr>
            <a:picLocks noGrp="1" noChangeAspect="1"/>
          </p:cNvPicPr>
          <p:nvPr>
            <p:ph idx="1"/>
          </p:nvPr>
        </p:nvPicPr>
        <p:blipFill>
          <a:blip r:embed="rId2"/>
          <a:stretch>
            <a:fillRect/>
          </a:stretch>
        </p:blipFill>
        <p:spPr>
          <a:xfrm>
            <a:off x="519051" y="1193124"/>
            <a:ext cx="7949782" cy="4471752"/>
          </a:xfrm>
        </p:spPr>
      </p:pic>
    </p:spTree>
    <p:extLst>
      <p:ext uri="{BB962C8B-B14F-4D97-AF65-F5344CB8AC3E}">
        <p14:creationId xmlns:p14="http://schemas.microsoft.com/office/powerpoint/2010/main" val="3305426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01A98D8-CB8F-D14D-B80F-959F73D4850B}"/>
              </a:ext>
            </a:extLst>
          </p:cNvPr>
          <p:cNvPicPr>
            <a:picLocks noGrp="1" noChangeAspect="1"/>
          </p:cNvPicPr>
          <p:nvPr>
            <p:ph idx="1"/>
          </p:nvPr>
        </p:nvPicPr>
        <p:blipFill>
          <a:blip r:embed="rId2"/>
          <a:stretch>
            <a:fillRect/>
          </a:stretch>
        </p:blipFill>
        <p:spPr>
          <a:xfrm>
            <a:off x="438594" y="1144330"/>
            <a:ext cx="7990367" cy="4345643"/>
          </a:xfrm>
        </p:spPr>
      </p:pic>
    </p:spTree>
    <p:extLst>
      <p:ext uri="{BB962C8B-B14F-4D97-AF65-F5344CB8AC3E}">
        <p14:creationId xmlns:p14="http://schemas.microsoft.com/office/powerpoint/2010/main" val="1746638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4B5E16-494D-4D49-8DCB-191F6AA1F7E0}"/>
              </a:ext>
            </a:extLst>
          </p:cNvPr>
          <p:cNvPicPr>
            <a:picLocks noGrp="1" noChangeAspect="1"/>
          </p:cNvPicPr>
          <p:nvPr>
            <p:ph idx="1"/>
          </p:nvPr>
        </p:nvPicPr>
        <p:blipFill>
          <a:blip r:embed="rId2"/>
          <a:stretch>
            <a:fillRect/>
          </a:stretch>
        </p:blipFill>
        <p:spPr>
          <a:xfrm>
            <a:off x="430619" y="1132367"/>
            <a:ext cx="8165805" cy="4593266"/>
          </a:xfrm>
        </p:spPr>
      </p:pic>
    </p:spTree>
    <p:extLst>
      <p:ext uri="{BB962C8B-B14F-4D97-AF65-F5344CB8AC3E}">
        <p14:creationId xmlns:p14="http://schemas.microsoft.com/office/powerpoint/2010/main" val="1668101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6EEF57B-5DFE-174D-868A-35095272AEA4}"/>
              </a:ext>
            </a:extLst>
          </p:cNvPr>
          <p:cNvPicPr>
            <a:picLocks noGrp="1" noChangeAspect="1"/>
          </p:cNvPicPr>
          <p:nvPr>
            <p:ph idx="1"/>
          </p:nvPr>
        </p:nvPicPr>
        <p:blipFill>
          <a:blip r:embed="rId3"/>
          <a:stretch>
            <a:fillRect/>
          </a:stretch>
        </p:blipFill>
        <p:spPr>
          <a:xfrm>
            <a:off x="431340" y="1224073"/>
            <a:ext cx="8157109" cy="4384034"/>
          </a:xfrm>
        </p:spPr>
      </p:pic>
    </p:spTree>
    <p:extLst>
      <p:ext uri="{BB962C8B-B14F-4D97-AF65-F5344CB8AC3E}">
        <p14:creationId xmlns:p14="http://schemas.microsoft.com/office/powerpoint/2010/main" val="3556915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A48C35-F054-AF42-92EB-B95A9B95163E}"/>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399574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6E72CC-315F-D54F-A659-526FEA9B0E77}"/>
              </a:ext>
            </a:extLst>
          </p:cNvPr>
          <p:cNvPicPr>
            <a:picLocks noChangeAspect="1"/>
          </p:cNvPicPr>
          <p:nvPr/>
        </p:nvPicPr>
        <p:blipFill>
          <a:blip r:embed="rId2"/>
          <a:stretch>
            <a:fillRect/>
          </a:stretch>
        </p:blipFill>
        <p:spPr>
          <a:xfrm>
            <a:off x="184937" y="472610"/>
            <a:ext cx="9144000" cy="5600058"/>
          </a:xfrm>
          <a:prstGeom prst="rect">
            <a:avLst/>
          </a:prstGeom>
        </p:spPr>
      </p:pic>
    </p:spTree>
    <p:extLst>
      <p:ext uri="{BB962C8B-B14F-4D97-AF65-F5344CB8AC3E}">
        <p14:creationId xmlns:p14="http://schemas.microsoft.com/office/powerpoint/2010/main" val="3499373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9104E0E-E4AC-2F4C-B200-E413B7EEA0CC}"/>
              </a:ext>
            </a:extLst>
          </p:cNvPr>
          <p:cNvPicPr>
            <a:picLocks noChangeAspect="1"/>
          </p:cNvPicPr>
          <p:nvPr/>
        </p:nvPicPr>
        <p:blipFill>
          <a:blip r:embed="rId2"/>
          <a:stretch>
            <a:fillRect/>
          </a:stretch>
        </p:blipFill>
        <p:spPr>
          <a:xfrm>
            <a:off x="0" y="460796"/>
            <a:ext cx="9144000" cy="5549586"/>
          </a:xfrm>
          <a:prstGeom prst="rect">
            <a:avLst/>
          </a:prstGeom>
        </p:spPr>
      </p:pic>
    </p:spTree>
    <p:extLst>
      <p:ext uri="{BB962C8B-B14F-4D97-AF65-F5344CB8AC3E}">
        <p14:creationId xmlns:p14="http://schemas.microsoft.com/office/powerpoint/2010/main" val="561723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9F80B4-3DB1-734A-98EA-704EFFD751D0}"/>
              </a:ext>
            </a:extLst>
          </p:cNvPr>
          <p:cNvPicPr>
            <a:picLocks noChangeAspect="1"/>
          </p:cNvPicPr>
          <p:nvPr/>
        </p:nvPicPr>
        <p:blipFill>
          <a:blip r:embed="rId2"/>
          <a:stretch>
            <a:fillRect/>
          </a:stretch>
        </p:blipFill>
        <p:spPr>
          <a:xfrm>
            <a:off x="0" y="503434"/>
            <a:ext cx="9144000" cy="5497316"/>
          </a:xfrm>
          <a:prstGeom prst="rect">
            <a:avLst/>
          </a:prstGeom>
        </p:spPr>
      </p:pic>
    </p:spTree>
    <p:extLst>
      <p:ext uri="{BB962C8B-B14F-4D97-AF65-F5344CB8AC3E}">
        <p14:creationId xmlns:p14="http://schemas.microsoft.com/office/powerpoint/2010/main" val="3782335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60B2AB-0C64-3145-9524-3F1E420ABAE1}"/>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3156264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2FFCA2-A68B-BA4E-82DF-35A4AFB5D3DC}"/>
              </a:ext>
            </a:extLst>
          </p:cNvPr>
          <p:cNvPicPr>
            <a:picLocks noChangeAspect="1"/>
          </p:cNvPicPr>
          <p:nvPr/>
        </p:nvPicPr>
        <p:blipFill>
          <a:blip r:embed="rId2"/>
          <a:stretch>
            <a:fillRect/>
          </a:stretch>
        </p:blipFill>
        <p:spPr>
          <a:xfrm>
            <a:off x="0" y="431515"/>
            <a:ext cx="9144000" cy="5569235"/>
          </a:xfrm>
          <a:prstGeom prst="rect">
            <a:avLst/>
          </a:prstGeom>
        </p:spPr>
      </p:pic>
    </p:spTree>
    <p:extLst>
      <p:ext uri="{BB962C8B-B14F-4D97-AF65-F5344CB8AC3E}">
        <p14:creationId xmlns:p14="http://schemas.microsoft.com/office/powerpoint/2010/main" val="2416389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4B6CEB3-EA4A-BD42-9651-B6A24343386C}"/>
              </a:ext>
            </a:extLst>
          </p:cNvPr>
          <p:cNvPicPr>
            <a:picLocks noGrp="1" noChangeAspect="1"/>
          </p:cNvPicPr>
          <p:nvPr>
            <p:ph idx="1"/>
          </p:nvPr>
        </p:nvPicPr>
        <p:blipFill>
          <a:blip r:embed="rId2"/>
          <a:stretch>
            <a:fillRect/>
          </a:stretch>
        </p:blipFill>
        <p:spPr>
          <a:xfrm>
            <a:off x="287080" y="1118399"/>
            <a:ext cx="8213651" cy="4371574"/>
          </a:xfrm>
        </p:spPr>
      </p:pic>
    </p:spTree>
    <p:extLst>
      <p:ext uri="{BB962C8B-B14F-4D97-AF65-F5344CB8AC3E}">
        <p14:creationId xmlns:p14="http://schemas.microsoft.com/office/powerpoint/2010/main" val="653073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DE9B8B-6BC5-4541-8DA1-9C4F6E7F6270}"/>
              </a:ext>
            </a:extLst>
          </p:cNvPr>
          <p:cNvPicPr>
            <a:picLocks noGrp="1" noChangeAspect="1"/>
          </p:cNvPicPr>
          <p:nvPr>
            <p:ph idx="1"/>
          </p:nvPr>
        </p:nvPicPr>
        <p:blipFill>
          <a:blip r:embed="rId2"/>
          <a:stretch>
            <a:fillRect/>
          </a:stretch>
        </p:blipFill>
        <p:spPr>
          <a:xfrm>
            <a:off x="427788" y="1224074"/>
            <a:ext cx="8168636" cy="4265899"/>
          </a:xfrm>
        </p:spPr>
      </p:pic>
    </p:spTree>
    <p:extLst>
      <p:ext uri="{BB962C8B-B14F-4D97-AF65-F5344CB8AC3E}">
        <p14:creationId xmlns:p14="http://schemas.microsoft.com/office/powerpoint/2010/main" val="2900815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4962CC4-9C64-0343-9ED6-7908DA934D7E}"/>
              </a:ext>
            </a:extLst>
          </p:cNvPr>
          <p:cNvPicPr>
            <a:picLocks noGrp="1" noChangeAspect="1"/>
          </p:cNvPicPr>
          <p:nvPr>
            <p:ph idx="1"/>
          </p:nvPr>
        </p:nvPicPr>
        <p:blipFill>
          <a:blip r:embed="rId2"/>
          <a:stretch>
            <a:fillRect/>
          </a:stretch>
        </p:blipFill>
        <p:spPr>
          <a:xfrm>
            <a:off x="502389" y="1148615"/>
            <a:ext cx="8014291" cy="4337578"/>
          </a:xfrm>
        </p:spPr>
      </p:pic>
    </p:spTree>
    <p:extLst>
      <p:ext uri="{BB962C8B-B14F-4D97-AF65-F5344CB8AC3E}">
        <p14:creationId xmlns:p14="http://schemas.microsoft.com/office/powerpoint/2010/main" val="148075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6235713-BA46-5C45-AFB9-4EB67127D3B5}"/>
              </a:ext>
            </a:extLst>
          </p:cNvPr>
          <p:cNvPicPr>
            <a:picLocks noGrp="1" noChangeAspect="1"/>
          </p:cNvPicPr>
          <p:nvPr>
            <p:ph idx="1"/>
          </p:nvPr>
        </p:nvPicPr>
        <p:blipFill>
          <a:blip r:embed="rId2"/>
          <a:stretch>
            <a:fillRect/>
          </a:stretch>
        </p:blipFill>
        <p:spPr>
          <a:xfrm>
            <a:off x="629980" y="1176227"/>
            <a:ext cx="7946951" cy="4305979"/>
          </a:xfrm>
        </p:spPr>
      </p:pic>
    </p:spTree>
    <p:extLst>
      <p:ext uri="{BB962C8B-B14F-4D97-AF65-F5344CB8AC3E}">
        <p14:creationId xmlns:p14="http://schemas.microsoft.com/office/powerpoint/2010/main" val="13362653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411B36-BA89-094E-A902-B928D84844F2}"/>
              </a:ext>
            </a:extLst>
          </p:cNvPr>
          <p:cNvPicPr>
            <a:picLocks noGrp="1" noChangeAspect="1"/>
          </p:cNvPicPr>
          <p:nvPr>
            <p:ph idx="1"/>
          </p:nvPr>
        </p:nvPicPr>
        <p:blipFill>
          <a:blip r:embed="rId2"/>
          <a:stretch>
            <a:fillRect/>
          </a:stretch>
        </p:blipFill>
        <p:spPr>
          <a:xfrm>
            <a:off x="577568" y="1261274"/>
            <a:ext cx="7988864" cy="4196802"/>
          </a:xfrm>
        </p:spPr>
      </p:pic>
    </p:spTree>
    <p:extLst>
      <p:ext uri="{BB962C8B-B14F-4D97-AF65-F5344CB8AC3E}">
        <p14:creationId xmlns:p14="http://schemas.microsoft.com/office/powerpoint/2010/main" val="3272796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B277C03-986C-0B49-8FB0-B25C22FBDCB6}"/>
              </a:ext>
            </a:extLst>
          </p:cNvPr>
          <p:cNvPicPr>
            <a:picLocks noGrp="1" noChangeAspect="1"/>
          </p:cNvPicPr>
          <p:nvPr>
            <p:ph idx="1"/>
          </p:nvPr>
        </p:nvPicPr>
        <p:blipFill>
          <a:blip r:embed="rId2"/>
          <a:stretch>
            <a:fillRect/>
          </a:stretch>
        </p:blipFill>
        <p:spPr>
          <a:xfrm>
            <a:off x="314373" y="1463306"/>
            <a:ext cx="8050792" cy="4026667"/>
          </a:xfrm>
        </p:spPr>
      </p:pic>
    </p:spTree>
    <p:extLst>
      <p:ext uri="{BB962C8B-B14F-4D97-AF65-F5344CB8AC3E}">
        <p14:creationId xmlns:p14="http://schemas.microsoft.com/office/powerpoint/2010/main" val="2286669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00137A3-CEC3-1D4B-9B01-61A6EACC2FEF}"/>
              </a:ext>
            </a:extLst>
          </p:cNvPr>
          <p:cNvPicPr>
            <a:picLocks noGrp="1" noChangeAspect="1"/>
          </p:cNvPicPr>
          <p:nvPr>
            <p:ph idx="1"/>
          </p:nvPr>
        </p:nvPicPr>
        <p:blipFill>
          <a:blip r:embed="rId2"/>
          <a:stretch>
            <a:fillRect/>
          </a:stretch>
        </p:blipFill>
        <p:spPr>
          <a:xfrm>
            <a:off x="622006" y="1151903"/>
            <a:ext cx="8094896" cy="4553379"/>
          </a:xfrm>
        </p:spPr>
      </p:pic>
    </p:spTree>
    <p:extLst>
      <p:ext uri="{BB962C8B-B14F-4D97-AF65-F5344CB8AC3E}">
        <p14:creationId xmlns:p14="http://schemas.microsoft.com/office/powerpoint/2010/main" val="3147585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24C6201-A190-DB45-8FF2-F7CCC2D86A3B}"/>
              </a:ext>
            </a:extLst>
          </p:cNvPr>
          <p:cNvPicPr>
            <a:picLocks noGrp="1" noChangeAspect="1"/>
          </p:cNvPicPr>
          <p:nvPr>
            <p:ph idx="1"/>
          </p:nvPr>
        </p:nvPicPr>
        <p:blipFill>
          <a:blip r:embed="rId2"/>
          <a:stretch>
            <a:fillRect/>
          </a:stretch>
        </p:blipFill>
        <p:spPr>
          <a:xfrm>
            <a:off x="566185" y="1032784"/>
            <a:ext cx="8023127" cy="4513009"/>
          </a:xfrm>
        </p:spPr>
      </p:pic>
    </p:spTree>
    <p:extLst>
      <p:ext uri="{BB962C8B-B14F-4D97-AF65-F5344CB8AC3E}">
        <p14:creationId xmlns:p14="http://schemas.microsoft.com/office/powerpoint/2010/main" val="2742893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DE388E-77FC-0C44-85B4-D0BF803D464E}"/>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2380184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6CC38AE-C946-D14D-BEA5-9BC50FCD9C8A}"/>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3474225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34000">
              <a:schemeClr val="accent2">
                <a:lumMod val="60000"/>
                <a:lumOff val="40000"/>
              </a:schemeClr>
            </a:gs>
            <a:gs pos="100000">
              <a:srgbClr val="00B0F0">
                <a:lumMod val="86000"/>
                <a:lumOff val="14000"/>
              </a:srgbClr>
            </a:gs>
          </a:gsLst>
          <a:lin ang="5400000" scaled="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017361-C675-8A4D-8586-ED367C26BBED}"/>
              </a:ext>
            </a:extLst>
          </p:cNvPr>
          <p:cNvPicPr>
            <a:picLocks noChangeAspect="1"/>
          </p:cNvPicPr>
          <p:nvPr/>
        </p:nvPicPr>
        <p:blipFill>
          <a:blip r:embed="rId2"/>
          <a:stretch>
            <a:fillRect/>
          </a:stretch>
        </p:blipFill>
        <p:spPr>
          <a:xfrm>
            <a:off x="0" y="472611"/>
            <a:ext cx="9144000" cy="5528139"/>
          </a:xfrm>
          <a:prstGeom prst="rect">
            <a:avLst/>
          </a:prstGeom>
        </p:spPr>
      </p:pic>
    </p:spTree>
    <p:extLst>
      <p:ext uri="{BB962C8B-B14F-4D97-AF65-F5344CB8AC3E}">
        <p14:creationId xmlns:p14="http://schemas.microsoft.com/office/powerpoint/2010/main" val="314211255"/>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{99F31964-E536-F447-9DDB-23DBEE9B77D3}tf10001073</Template>
  <TotalTime>10100</TotalTime>
  <Words>416</Words>
  <Application>Microsoft Macintosh PowerPoint</Application>
  <PresentationFormat>On-screen Show (4:3)</PresentationFormat>
  <Paragraphs>33</Paragraphs>
  <Slides>25</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Tw Cen MT</vt:lpstr>
      <vt:lpstr>Droplet</vt:lpstr>
      <vt:lpstr>While we were asleep…. The devil crept in.  The devil is in the detail..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E Dias</dc:creator>
  <cp:lastModifiedBy>Microsoft Office User</cp:lastModifiedBy>
  <cp:revision>21</cp:revision>
  <dcterms:created xsi:type="dcterms:W3CDTF">2020-08-17T18:40:12Z</dcterms:created>
  <dcterms:modified xsi:type="dcterms:W3CDTF">2022-10-21T13:10:21Z</dcterms:modified>
</cp:coreProperties>
</file>